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8" r:id="rId3"/>
    <p:sldId id="257" r:id="rId4"/>
    <p:sldId id="259" r:id="rId5"/>
    <p:sldId id="260" r:id="rId6"/>
    <p:sldId id="261" r:id="rId7"/>
    <p:sldId id="262" r:id="rId8"/>
    <p:sldId id="29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28" autoAdjust="0"/>
  </p:normalViewPr>
  <p:slideViewPr>
    <p:cSldViewPr snapToGrid="0" snapToObjects="1">
      <p:cViewPr varScale="1">
        <p:scale>
          <a:sx n="59" d="100"/>
          <a:sy n="59" d="100"/>
        </p:scale>
        <p:origin x="-20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79C1A-CF90-3143-89FE-780D302027F9}" type="datetimeFigureOut">
              <a:rPr lang="en-US" smtClean="0"/>
              <a:t>14/07/2014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4E17-38A8-B943-A547-193278BF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40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CB7B5-592F-F944-B895-1B30636E6D5D}" type="datetimeFigureOut">
              <a:rPr lang="en-US" smtClean="0"/>
              <a:t>14/07/2014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DAE6-463E-1E42-AF6D-BA9E7C5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18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5DAE6-463E-1E42-AF6D-BA9E7C573B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8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F4E8C2-F560-0C4A-A501-FC5C5A8DAE7E}" type="datetime1">
              <a:rPr lang="en-GB" smtClean="0"/>
              <a:t>14/07/2014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3A1A47-F818-B140-82C9-567F5C6C763A}" type="datetime1">
              <a:rPr lang="en-GB" smtClean="0"/>
              <a:t>14/07/2014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99F1C-47E5-1043-B5E4-7E0B008B9592}" type="datetime1">
              <a:rPr lang="en-GB" smtClean="0"/>
              <a:t>14/07/2014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0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EC22AD-6A61-7143-88C0-391C4498727A}" type="datetime1">
              <a:rPr lang="en-GB" smtClean="0"/>
              <a:t>14/07/2014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0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950E40-B1DD-AD40-BAF7-A422C7C9D411}" type="datetime1">
              <a:rPr lang="en-GB" smtClean="0"/>
              <a:t>14/07/2014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3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3FE4AB-0064-674D-8350-7D22D6027A12}" type="datetime1">
              <a:rPr lang="en-GB" smtClean="0"/>
              <a:t>14/07/2014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8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5583A6-0FD8-9840-B6F4-3FA85B977E7D}" type="datetime1">
              <a:rPr lang="en-GB" smtClean="0"/>
              <a:t>14/07/2014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7B4E5-9E44-0F42-B40F-90433A4D4143}" type="datetime1">
              <a:rPr lang="en-GB" smtClean="0"/>
              <a:t>14/07/2014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9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641ACD-11FC-364E-AA2D-1BB64152318C}" type="datetime1">
              <a:rPr lang="en-GB" smtClean="0"/>
              <a:t>14/07/2014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75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7FFAD8-D674-7E47-A10B-7393F1114B67}" type="datetime1">
              <a:rPr lang="en-GB" smtClean="0"/>
              <a:t>14/07/2014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08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B6E87A-6F39-1E44-884C-6DAEC91B32EE}" type="datetime1">
              <a:rPr lang="en-GB" smtClean="0"/>
              <a:t>14/07/2014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0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D79089-9561-4E4C-9272-2AE992315E03}" type="datetime1">
              <a:rPr lang="en-GB" smtClean="0"/>
              <a:t>14/07/2014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03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9369B6-B7C3-3D47-8E28-2FA844B361E2}" type="datetime1">
              <a:rPr lang="en-GB" smtClean="0"/>
              <a:t>14/07/2014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12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D4327C-FBFD-3744-BDFF-379C1319113B}" type="datetime1">
              <a:rPr lang="en-GB" smtClean="0"/>
              <a:t>14/07/2014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45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C35586-79AA-1746-B749-C0EEF66E5EF1}" type="datetime1">
              <a:rPr lang="en-GB" smtClean="0"/>
              <a:t>14/07/2014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1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F9CB9-7D0A-D949-AAC4-E8EE5749382D}" type="datetime1">
              <a:rPr lang="en-GB" smtClean="0"/>
              <a:t>14/07/2014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8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3939F-C672-FB48-AD95-6A87988BCD71}" type="datetime1">
              <a:rPr lang="en-GB" smtClean="0"/>
              <a:t>14/07/2014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4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0BCEA-ED0C-8D49-BA71-6F6AE3B6CECA}" type="datetime1">
              <a:rPr lang="en-GB" smtClean="0"/>
              <a:t>14/07/2014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3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5E9076-C679-794B-94F6-3B528F4D0100}" type="datetime1">
              <a:rPr lang="en-GB" smtClean="0"/>
              <a:t>14/07/2014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4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3784B-F246-0848-B918-E9C70944C65A}" type="datetime1">
              <a:rPr lang="en-GB" smtClean="0"/>
              <a:t>14/07/2014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3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C60BA-0AF5-7748-A398-49E0E23941E4}" type="datetime1">
              <a:rPr lang="en-GB" smtClean="0"/>
              <a:t>14/07/2014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1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6A823C-14AB-6346-8BE6-B45821ABE140}" type="datetime1">
              <a:rPr lang="en-GB" smtClean="0"/>
              <a:t>14/07/2014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7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6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58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littleredlanguages.co.uk/subscribe.php" TargetMode="External"/><Relationship Id="rId5" Type="http://schemas.openxmlformats.org/officeDocument/2006/relationships/hyperlink" Target="http://www.littleredlanguages.co.uk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3" y="99060"/>
            <a:ext cx="8903335" cy="65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titleFR_1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0400" y="6202800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1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67"/>
          <p:cNvSpPr txBox="1">
            <a:spLocks noChangeArrowheads="1"/>
          </p:cNvSpPr>
          <p:nvPr/>
        </p:nvSpPr>
        <p:spPr bwMode="auto">
          <a:xfrm>
            <a:off x="336233" y="717868"/>
            <a:ext cx="3322955" cy="55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This story starts with Jack.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Here he is.  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He is miserable.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And here is his mother.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She is angry.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And this is their house.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It is falling down.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And this is their cow.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She seems OK.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And that's all they have.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So far.....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" y="99378"/>
            <a:ext cx="8797661" cy="6548400"/>
          </a:xfrm>
          <a:prstGeom prst="rect">
            <a:avLst/>
          </a:prstGeom>
        </p:spPr>
      </p:pic>
      <p:sp>
        <p:nvSpPr>
          <p:cNvPr id="5" name="Text Box 667"/>
          <p:cNvSpPr txBox="1">
            <a:spLocks noChangeArrowheads="1"/>
          </p:cNvSpPr>
          <p:nvPr/>
        </p:nvSpPr>
        <p:spPr bwMode="auto">
          <a:xfrm>
            <a:off x="336233" y="642620"/>
            <a:ext cx="3725105" cy="55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Times New Roman"/>
                <a:cs typeface="Levenim MT"/>
              </a:rPr>
              <a:t>Cette histoire commence avec Jacques.</a:t>
            </a:r>
          </a:p>
          <a:p>
            <a:pPr>
              <a:spcAft>
                <a:spcPts val="0"/>
              </a:spcAft>
            </a:pPr>
            <a:endParaRPr lang="fr-FR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Times New Roman"/>
                <a:cs typeface="Levenim MT"/>
              </a:rPr>
              <a:t>Le voici. Il est misérable.</a:t>
            </a:r>
          </a:p>
          <a:p>
            <a:pPr>
              <a:spcAft>
                <a:spcPts val="0"/>
              </a:spcAft>
            </a:pPr>
            <a:endParaRPr lang="fr-FR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Times New Roman"/>
                <a:cs typeface="Levenim MT"/>
              </a:rPr>
              <a:t>Et voici sa maman.</a:t>
            </a:r>
          </a:p>
          <a:p>
            <a:pPr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Times New Roman"/>
                <a:cs typeface="Levenim MT"/>
              </a:rPr>
              <a:t>Elle est en colère.</a:t>
            </a:r>
          </a:p>
          <a:p>
            <a:pPr>
              <a:spcAft>
                <a:spcPts val="0"/>
              </a:spcAft>
            </a:pPr>
            <a:endParaRPr lang="fr-FR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Times New Roman"/>
                <a:cs typeface="Levenim MT"/>
              </a:rPr>
              <a:t>Voici leur maison.</a:t>
            </a:r>
          </a:p>
          <a:p>
            <a:pPr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Times New Roman"/>
                <a:cs typeface="Levenim MT"/>
              </a:rPr>
              <a:t>Elle tombe en ruine.</a:t>
            </a:r>
          </a:p>
          <a:p>
            <a:pPr>
              <a:spcAft>
                <a:spcPts val="0"/>
              </a:spcAft>
            </a:pPr>
            <a:endParaRPr lang="fr-FR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Times New Roman"/>
                <a:cs typeface="Levenim MT"/>
              </a:rPr>
              <a:t>Et voici leur vache.</a:t>
            </a:r>
          </a:p>
          <a:p>
            <a:pPr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Times New Roman"/>
                <a:cs typeface="Levenim MT"/>
              </a:rPr>
              <a:t>Elle a l’air d’aller bien.</a:t>
            </a:r>
          </a:p>
          <a:p>
            <a:pPr>
              <a:spcAft>
                <a:spcPts val="0"/>
              </a:spcAft>
            </a:pPr>
            <a:endParaRPr lang="fr-FR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Times New Roman"/>
                <a:cs typeface="Levenim MT"/>
              </a:rPr>
              <a:t>Et c’est tout ce qu’ils ont…</a:t>
            </a:r>
          </a:p>
          <a:p>
            <a:pPr>
              <a:spcAft>
                <a:spcPts val="0"/>
              </a:spcAft>
            </a:pPr>
            <a:endParaRPr lang="fr-FR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Times New Roman"/>
                <a:cs typeface="Levenim MT"/>
              </a:rPr>
              <a:t>Jusqu’ici du moins…</a:t>
            </a:r>
            <a:endParaRPr lang="fr-FR" sz="2400" dirty="0">
              <a:effectLst/>
              <a:latin typeface="Calibri"/>
              <a:ea typeface="Times New Roman"/>
              <a:cs typeface="Levenim MT"/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6" name="sc3FR_1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597" y="6192000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7" y="102553"/>
            <a:ext cx="8819746" cy="6548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3" y="349568"/>
            <a:ext cx="8447959" cy="32089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667"/>
          <p:cNvSpPr txBox="1">
            <a:spLocks noChangeArrowheads="1"/>
          </p:cNvSpPr>
          <p:nvPr/>
        </p:nvSpPr>
        <p:spPr bwMode="auto">
          <a:xfrm>
            <a:off x="328821" y="393389"/>
            <a:ext cx="8632190" cy="286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Times New Roman"/>
                <a:cs typeface="Levenim MT"/>
              </a:rPr>
              <a:t>Jacques habitait  avec sa maman dans une petite maison délabrée. Ils étaient très pauvres.</a:t>
            </a:r>
          </a:p>
          <a:p>
            <a:pPr>
              <a:spcAft>
                <a:spcPts val="0"/>
              </a:spcAft>
            </a:pPr>
            <a:endParaRPr lang="fr-FR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Times New Roman"/>
                <a:cs typeface="Levenim MT"/>
              </a:rPr>
              <a:t>Ils ne possédaient en tout et pour tout qu’une vache qui s’appelait  La Rouquine. Ils vendaient le lait de la Rouquine pour acheter à manger mais ce n’était jamais assez. Il fallait qu’ils vendent La Rouquine.</a:t>
            </a:r>
          </a:p>
          <a:p>
            <a:pPr>
              <a:spcAft>
                <a:spcPts val="0"/>
              </a:spcAft>
            </a:pPr>
            <a:endParaRPr lang="fr-FR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Times New Roman"/>
                <a:cs typeface="Levenim MT"/>
              </a:rPr>
              <a:t>Un matin Jacques est parti avec La Rouquine  pour la vendre au marché.</a:t>
            </a:r>
            <a:endParaRPr lang="fr-FR" sz="2400" dirty="0">
              <a:effectLst/>
              <a:latin typeface="Calibri"/>
              <a:ea typeface="Times New Roman"/>
              <a:cs typeface="Levenim MT"/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sc4FR_1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0000" y="6228000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3" y="102553"/>
            <a:ext cx="8818495" cy="6548400"/>
          </a:xfrm>
          <a:prstGeom prst="rect">
            <a:avLst/>
          </a:prstGeom>
        </p:spPr>
      </p:pic>
      <p:sp>
        <p:nvSpPr>
          <p:cNvPr id="3" name="Text Box 667"/>
          <p:cNvSpPr txBox="1">
            <a:spLocks noChangeArrowheads="1"/>
          </p:cNvSpPr>
          <p:nvPr/>
        </p:nvSpPr>
        <p:spPr bwMode="auto">
          <a:xfrm>
            <a:off x="464739" y="753428"/>
            <a:ext cx="3962400" cy="17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Times New Roman"/>
                <a:cs typeface="Levenim MT"/>
              </a:rPr>
              <a:t>Jacques sifflait en marchant. La vache meuglait. Tout à coup, Jacques s’est arrêté de siffler. Un vieil homme boitillait vers lui le long de la route.</a:t>
            </a:r>
            <a:endParaRPr lang="fr-FR" sz="2400" dirty="0">
              <a:effectLst/>
              <a:latin typeface="Calibri"/>
              <a:ea typeface="Times New Roman"/>
              <a:cs typeface="Levenim MT"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sc5FR_1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000" y="6228000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2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" y="63500"/>
            <a:ext cx="8922163" cy="6548400"/>
          </a:xfrm>
          <a:prstGeom prst="rect">
            <a:avLst/>
          </a:prstGeom>
        </p:spPr>
      </p:pic>
      <p:sp>
        <p:nvSpPr>
          <p:cNvPr id="3" name="Text Box 667"/>
          <p:cNvSpPr txBox="1">
            <a:spLocks noChangeArrowheads="1"/>
          </p:cNvSpPr>
          <p:nvPr/>
        </p:nvSpPr>
        <p:spPr bwMode="auto">
          <a:xfrm>
            <a:off x="275760" y="304717"/>
            <a:ext cx="4298950" cy="194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1900" dirty="0" smtClean="0">
                <a:latin typeface="Century Gothic"/>
                <a:ea typeface="Times New Roman"/>
                <a:cs typeface="Levenim MT"/>
              </a:rPr>
              <a:t>Jacques, en s’inclinant, a dit, « Bonjour Monsieur. »</a:t>
            </a:r>
          </a:p>
          <a:p>
            <a:pPr>
              <a:spcAft>
                <a:spcPts val="0"/>
              </a:spcAft>
            </a:pPr>
            <a:r>
              <a:rPr lang="fr-FR" sz="1900" dirty="0" smtClean="0">
                <a:latin typeface="Century Gothic"/>
                <a:ea typeface="Times New Roman"/>
                <a:cs typeface="Levenim MT"/>
              </a:rPr>
              <a:t>Le vieil homme a souri à Jacques et il a regardé la vache.</a:t>
            </a:r>
          </a:p>
          <a:p>
            <a:pPr>
              <a:spcAft>
                <a:spcPts val="0"/>
              </a:spcAft>
            </a:pPr>
            <a:r>
              <a:rPr lang="fr-FR" sz="1900" dirty="0" smtClean="0">
                <a:latin typeface="Century Gothic"/>
                <a:ea typeface="Times New Roman"/>
                <a:cs typeface="Levenim MT"/>
              </a:rPr>
              <a:t>« J’achète ta vache, » dit-il à Jacques.</a:t>
            </a:r>
            <a:endParaRPr lang="fr-FR" sz="1900" dirty="0">
              <a:effectLst/>
              <a:latin typeface="Calibri"/>
              <a:ea typeface="Times New Roman"/>
              <a:cs typeface="Levenim MT"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sc6FR_1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000" y="6228000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6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102235"/>
            <a:ext cx="8802655" cy="6548400"/>
          </a:xfrm>
          <a:prstGeom prst="rect">
            <a:avLst/>
          </a:prstGeom>
        </p:spPr>
      </p:pic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6" name="Text Box 667"/>
          <p:cNvSpPr txBox="1">
            <a:spLocks noChangeArrowheads="1"/>
          </p:cNvSpPr>
          <p:nvPr/>
        </p:nvSpPr>
        <p:spPr bwMode="auto">
          <a:xfrm>
            <a:off x="294172" y="620974"/>
            <a:ext cx="3835400" cy="453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Jacques était très surpris.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Le vieil homme a ajouté,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« Pour cette vache, Jacques, je te donne CINQ haricots magiques. »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Jacques a regardé les haricots : ils avaient vraiment l’air magique !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Jacques a pris les haricots et il a mis la corde de la vache dans la main du vieil homme. 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600">
                <a:effectLst/>
                <a:latin typeface="Calibri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</p:txBody>
      </p:sp>
      <p:pic>
        <p:nvPicPr>
          <p:cNvPr id="4" name="sc7FR_1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000" y="6228000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2" name="Picture 1" descr="final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" y="88900"/>
            <a:ext cx="8955083" cy="6548400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>
          <a:xfrm>
            <a:off x="2578100" y="3340100"/>
            <a:ext cx="591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What happened next</a:t>
            </a:r>
            <a:r>
              <a:rPr lang="en-US" dirty="0" smtClean="0">
                <a:latin typeface="Century Gothic"/>
                <a:cs typeface="Century Gothic"/>
              </a:rPr>
              <a:t>?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This </a:t>
            </a:r>
            <a:r>
              <a:rPr lang="en-US" dirty="0">
                <a:latin typeface="Century Gothic"/>
                <a:cs typeface="Century Gothic"/>
              </a:rPr>
              <a:t>is just a preview of the story - there are another 27 scenes to enjoy! 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Subscribe now to access the full </a:t>
            </a:r>
            <a:r>
              <a:rPr lang="en-US" dirty="0" smtClean="0">
                <a:latin typeface="Century Gothic"/>
                <a:cs typeface="Century Gothic"/>
              </a:rPr>
              <a:t>PowerPoint file </a:t>
            </a:r>
            <a:r>
              <a:rPr lang="en-US" dirty="0">
                <a:latin typeface="Century Gothic"/>
                <a:cs typeface="Century Gothic"/>
              </a:rPr>
              <a:t>as well as the fully animated Flash version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8950" y="6032500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5"/>
              </a:rPr>
              <a:t>www.littleredlanguages.co.uk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6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249</Words>
  <Application>Microsoft Macintosh PowerPoint</Application>
  <PresentationFormat>On-screen Show (4:3)</PresentationFormat>
  <Paragraphs>65</Paragraphs>
  <Slides>7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Little Red Languages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and the Beanstalk</dc:title>
  <dc:subject/>
  <dc:creator>Patricia Dempsey</dc:creator>
  <cp:keywords/>
  <dc:description/>
  <cp:lastModifiedBy>Patricia Dempsey</cp:lastModifiedBy>
  <cp:revision>171</cp:revision>
  <dcterms:created xsi:type="dcterms:W3CDTF">2014-06-29T15:30:37Z</dcterms:created>
  <dcterms:modified xsi:type="dcterms:W3CDTF">2014-07-14T12:23:16Z</dcterms:modified>
  <cp:category/>
</cp:coreProperties>
</file>